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1" r:id="rId8"/>
    <p:sldId id="258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0305"/>
    <a:srgbClr val="AEEAFA"/>
    <a:srgbClr val="299CFF"/>
    <a:srgbClr val="FF0000"/>
    <a:srgbClr val="220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6074" y="1234907"/>
            <a:ext cx="7948246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DD0305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6074" y="3714582"/>
            <a:ext cx="7948246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DD030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Speed Fanatic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6074" y="3714582"/>
            <a:ext cx="7948246" cy="2484512"/>
          </a:xfrm>
        </p:spPr>
        <p:txBody>
          <a:bodyPr>
            <a:normAutofit/>
          </a:bodyPr>
          <a:lstStyle/>
          <a:p>
            <a:r>
              <a:rPr lang="en-US" b="1" dirty="0"/>
              <a:t>Grupo 10 – </a:t>
            </a:r>
            <a:r>
              <a:rPr lang="en-US" b="1" dirty="0" err="1"/>
              <a:t>Entretenimento</a:t>
            </a:r>
            <a:r>
              <a:rPr lang="en-US" b="1" dirty="0"/>
              <a:t>: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Diego Polanski;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Guilherme de Almeida;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Henrique Monteiro;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Luis Toledo;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Samuel Alves;</a:t>
            </a: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23681"/>
          </a:xfrm>
        </p:spPr>
        <p:txBody>
          <a:bodyPr/>
          <a:lstStyle/>
          <a:p>
            <a:r>
              <a:rPr lang="en-US" dirty="0" err="1"/>
              <a:t>Razão</a:t>
            </a:r>
            <a:r>
              <a:rPr lang="en-US" dirty="0"/>
              <a:t> da </a:t>
            </a:r>
            <a:r>
              <a:rPr lang="en-US" dirty="0" err="1"/>
              <a:t>Escolha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388"/>
            <a:ext cx="10515600" cy="4765022"/>
          </a:xfrm>
        </p:spPr>
        <p:txBody>
          <a:bodyPr>
            <a:normAutofit/>
          </a:bodyPr>
          <a:lstStyle/>
          <a:p>
            <a:pPr algn="just"/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brasileiro sempre foi um completo apaixonado por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Fórmula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tempos de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Fittipaldi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nação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costume de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ligar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TV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Domingos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torcer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favorito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era Felipe Massa, o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Brasil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foi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perdendo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interesse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corridas,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havia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nenhum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brasileiro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o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passar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amor e o costume de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ligar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televisão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corrida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vem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voltando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Brasil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agora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ainda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jovem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devido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corredores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jovens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Max Verstappen, Charles Leclerc e o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heptacampeão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Lewis Hamilton.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7B45F7-835E-FE05-ECB9-FC9E97571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727481" y="4894730"/>
            <a:ext cx="2737037" cy="1821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23681"/>
          </a:xfrm>
        </p:spPr>
        <p:txBody>
          <a:bodyPr/>
          <a:lstStyle/>
          <a:p>
            <a:r>
              <a:rPr lang="en-US" dirty="0" err="1"/>
              <a:t>Razão</a:t>
            </a:r>
            <a:r>
              <a:rPr lang="en-US" dirty="0"/>
              <a:t> da </a:t>
            </a:r>
            <a:r>
              <a:rPr lang="en-US" dirty="0" err="1"/>
              <a:t>Escolha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388"/>
            <a:ext cx="10515600" cy="357691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vimos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tão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fácil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Fórmula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</a:t>
            </a:r>
          </a:p>
          <a:p>
            <a:pPr algn="just"/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jovem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conhecer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automobilismo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terá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saber das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regras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pilotos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carros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pistas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entre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isso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app Speed Fanatic, com o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intuito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 manual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completo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novo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fã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esporte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ajudar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fã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conhece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esporte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colocando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notícias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atualizações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aprofundadas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F79CA4-8849-E844-EE85-0FF83A5D2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88" y="4541742"/>
            <a:ext cx="3854824" cy="2168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69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53BF0-A0F4-1D7B-D832-72179EC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5"/>
            <a:ext cx="10515600" cy="1008529"/>
          </a:xfrm>
        </p:spPr>
        <p:txBody>
          <a:bodyPr/>
          <a:lstStyle/>
          <a:p>
            <a:r>
              <a:rPr lang="pt-BR" dirty="0"/>
              <a:t>Público Alvo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6109D0-0CF4-ED51-6DF9-5A79F72EE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9894"/>
            <a:ext cx="10515600" cy="4477871"/>
          </a:xfrm>
        </p:spPr>
        <p:txBody>
          <a:bodyPr>
            <a:normAutofit/>
          </a:bodyPr>
          <a:lstStyle/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Com a crescente da F1 no Brasil, tem – se uma necessidade de mais informações sobre o assunto.</a:t>
            </a:r>
          </a:p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O nosso aplicativo visa atender todas as necessidades dos fãs de corridas no Brasil.</a:t>
            </a:r>
          </a:p>
          <a:p>
            <a:pPr lvl="1" algn="just"/>
            <a:r>
              <a:rPr lang="pt-BR" sz="2100" dirty="0">
                <a:latin typeface="Arial" panose="020B0604020202020204" pitchFamily="34" charset="0"/>
                <a:cs typeface="Arial" panose="020B0604020202020204" pitchFamily="34" charset="0"/>
              </a:rPr>
              <a:t>Desde notícias até dicas de apostas esportivas. </a:t>
            </a:r>
          </a:p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Após uma grande queda no público entre os anos 2010 e 2018, recentemente o automobilismo vem ganhando força novamente no cenário brasileiro.</a:t>
            </a:r>
          </a:p>
          <a:p>
            <a:pPr lvl="1" algn="just"/>
            <a:r>
              <a:rPr lang="pt-BR" sz="2100" dirty="0">
                <a:latin typeface="Arial" panose="020B0604020202020204" pitchFamily="34" charset="0"/>
                <a:cs typeface="Arial" panose="020B0604020202020204" pitchFamily="34" charset="0"/>
              </a:rPr>
              <a:t>O público agora está mais jovem e engajado pelo esporte, muito devido ao uso das redes sociais.</a:t>
            </a:r>
          </a:p>
          <a:p>
            <a:pPr algn="just"/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09FEBE-6951-1E7F-3A94-8898D5DF8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70" y="4675772"/>
            <a:ext cx="5897751" cy="1943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03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902A5-720F-EEF2-6A94-C9A38D4F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66"/>
            <a:ext cx="10515600" cy="1075764"/>
          </a:xfrm>
        </p:spPr>
        <p:txBody>
          <a:bodyPr/>
          <a:lstStyle/>
          <a:p>
            <a:r>
              <a:rPr lang="pt-BR" dirty="0"/>
              <a:t>Itens do App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C5BC6B-AD66-B7FB-94BB-CEF65DC39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06" y="1237130"/>
            <a:ext cx="10694894" cy="4939833"/>
          </a:xfrm>
        </p:spPr>
        <p:txBody>
          <a:bodyPr>
            <a:normAutofit/>
          </a:bodyPr>
          <a:lstStyle/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Login, por meio do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gmail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instagram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Fatos históricos da competição;</a:t>
            </a:r>
          </a:p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Lista com os campeões mundiais;</a:t>
            </a:r>
          </a:p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Detalhes de cada piloto;</a:t>
            </a:r>
          </a:p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Informações técnicas de cada equipe;</a:t>
            </a:r>
          </a:p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Todos os circuitos da F1;</a:t>
            </a:r>
          </a:p>
          <a:p>
            <a:pPr lvl="1" algn="just"/>
            <a:r>
              <a:rPr lang="pt-BR" sz="2100" dirty="0">
                <a:latin typeface="Arial" panose="020B0604020202020204" pitchFamily="34" charset="0"/>
                <a:cs typeface="Arial" panose="020B0604020202020204" pitchFamily="34" charset="0"/>
              </a:rPr>
              <a:t>Com informações técnicas da pista;</a:t>
            </a:r>
          </a:p>
          <a:p>
            <a:pPr lvl="1" algn="just"/>
            <a:r>
              <a:rPr lang="pt-BR" sz="2100" dirty="0">
                <a:latin typeface="Arial" panose="020B0604020202020204" pitchFamily="34" charset="0"/>
                <a:cs typeface="Arial" panose="020B0604020202020204" pitchFamily="34" charset="0"/>
              </a:rPr>
              <a:t>Informações dos países;</a:t>
            </a:r>
          </a:p>
          <a:p>
            <a:pPr lvl="1" algn="just"/>
            <a:r>
              <a:rPr lang="pt-BR" sz="2100" dirty="0">
                <a:latin typeface="Arial" panose="020B0604020202020204" pitchFamily="34" charset="0"/>
                <a:cs typeface="Arial" panose="020B0604020202020204" pitchFamily="34" charset="0"/>
              </a:rPr>
              <a:t>Preço de ingresso e pacotes de viagens;</a:t>
            </a:r>
          </a:p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Dicas de apostas em cada fim de semana de corrida; </a:t>
            </a:r>
          </a:p>
        </p:txBody>
      </p:sp>
      <p:pic>
        <p:nvPicPr>
          <p:cNvPr id="2050" name="Picture 2" descr="Gmail – Apps no Google Play">
            <a:extLst>
              <a:ext uri="{FF2B5EF4-FFF2-40B4-BE49-F238E27FC236}">
                <a16:creationId xmlns:a16="http://schemas.microsoft.com/office/drawing/2014/main" id="{BD715926-FE95-4F7D-2FA4-DFCB8CE80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518" y="1237130"/>
            <a:ext cx="1098175" cy="1098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embre as corridas inesquecíveis de Ayrton Senna">
            <a:extLst>
              <a:ext uri="{FF2B5EF4-FFF2-40B4-BE49-F238E27FC236}">
                <a16:creationId xmlns:a16="http://schemas.microsoft.com/office/drawing/2014/main" id="{34EF656C-E7CB-3B60-09BF-388E164CB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646" y="1237130"/>
            <a:ext cx="1589623" cy="2393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ja os pilotos e equipes prediletas dos fãs brasileiros da F1">
            <a:extLst>
              <a:ext uri="{FF2B5EF4-FFF2-40B4-BE49-F238E27FC236}">
                <a16:creationId xmlns:a16="http://schemas.microsoft.com/office/drawing/2014/main" id="{6B048698-080A-7EE1-2957-3FEEFEF14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31" y="2732134"/>
            <a:ext cx="2738862" cy="1797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ais são os 10 circuitos mais importantes da história da Fórmula 1? Veja a  lista | Band">
            <a:extLst>
              <a:ext uri="{FF2B5EF4-FFF2-40B4-BE49-F238E27FC236}">
                <a16:creationId xmlns:a16="http://schemas.microsoft.com/office/drawing/2014/main" id="{2312C77E-C3C0-A5D0-874E-32C84179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41" y="3929762"/>
            <a:ext cx="2069032" cy="1553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nfira algumas casas de apostas que estão na moda! - Fashion 4 fun">
            <a:extLst>
              <a:ext uri="{FF2B5EF4-FFF2-40B4-BE49-F238E27FC236}">
                <a16:creationId xmlns:a16="http://schemas.microsoft.com/office/drawing/2014/main" id="{62FE7009-ABDC-67B7-714A-BA5BB6E60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623" y="5581836"/>
            <a:ext cx="2846294" cy="1114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1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C0B44-4BCA-138B-87C9-D7C5994F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472"/>
            <a:ext cx="10515600" cy="1264022"/>
          </a:xfrm>
        </p:spPr>
        <p:txBody>
          <a:bodyPr/>
          <a:lstStyle/>
          <a:p>
            <a:r>
              <a:rPr lang="pt-BR" dirty="0"/>
              <a:t>Interface do APP</a:t>
            </a:r>
          </a:p>
        </p:txBody>
      </p:sp>
      <p:pic>
        <p:nvPicPr>
          <p:cNvPr id="10" name="Espaço Reservado para Conteúdo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F2B556D-CCFC-7303-8CA4-ED434539D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537" y="1398494"/>
            <a:ext cx="4884820" cy="2450488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89DB633-981C-6CF2-BE03-CD7285B5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75" y="3724213"/>
            <a:ext cx="4884819" cy="313378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1405B2E-F69E-273F-A58E-2DF103AE2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98494"/>
            <a:ext cx="2482516" cy="48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0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64D4A-1C39-D0AE-9FD0-7DB8CC1F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919"/>
            <a:ext cx="10515600" cy="1062316"/>
          </a:xfrm>
        </p:spPr>
        <p:txBody>
          <a:bodyPr/>
          <a:lstStyle/>
          <a:p>
            <a:r>
              <a:rPr lang="pt-BR" dirty="0"/>
              <a:t>Diferenciais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967190-8EE4-8AE7-F637-5DF9737A3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0515600" cy="4859151"/>
          </a:xfrm>
        </p:spPr>
        <p:txBody>
          <a:bodyPr>
            <a:normAutofit/>
          </a:bodyPr>
          <a:lstStyle/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É possível encontrar diversos aplicativos deste tipo na internet, sobre diversos esportes, porém nenhum sobre automobilismo.</a:t>
            </a:r>
          </a:p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Nos inspiramos em apps já existentes:</a:t>
            </a:r>
          </a:p>
          <a:p>
            <a:pPr lvl="1" algn="just"/>
            <a:r>
              <a:rPr lang="pt-BR" sz="2100" dirty="0">
                <a:latin typeface="Arial" panose="020B0604020202020204" pitchFamily="34" charset="0"/>
                <a:cs typeface="Arial" panose="020B0604020202020204" pitchFamily="34" charset="0"/>
              </a:rPr>
              <a:t>Interface do app oficial da NBA e NFL;</a:t>
            </a:r>
          </a:p>
          <a:p>
            <a:pPr lvl="1" algn="just"/>
            <a:r>
              <a:rPr lang="pt-BR" sz="2100" dirty="0">
                <a:latin typeface="Arial" panose="020B0604020202020204" pitchFamily="34" charset="0"/>
                <a:cs typeface="Arial" panose="020B0604020202020204" pitchFamily="34" charset="0"/>
              </a:rPr>
              <a:t>Grade de horário e local de transmissão do </a:t>
            </a:r>
            <a:r>
              <a:rPr lang="pt-BR" sz="2100" dirty="0" err="1">
                <a:latin typeface="Arial" panose="020B0604020202020204" pitchFamily="34" charset="0"/>
                <a:cs typeface="Arial" panose="020B0604020202020204" pitchFamily="34" charset="0"/>
              </a:rPr>
              <a:t>OneFootball</a:t>
            </a:r>
            <a:r>
              <a:rPr lang="pt-BR" sz="21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1" algn="just"/>
            <a:r>
              <a:rPr lang="pt-BR" sz="2100" dirty="0" err="1"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r>
              <a:rPr lang="pt-BR" sz="2100" dirty="0">
                <a:latin typeface="Arial" panose="020B0604020202020204" pitchFamily="34" charset="0"/>
                <a:cs typeface="Arial" panose="020B0604020202020204" pitchFamily="34" charset="0"/>
              </a:rPr>
              <a:t> do 365Score e </a:t>
            </a:r>
            <a:r>
              <a:rPr lang="pt-BR" sz="2100" dirty="0" err="1">
                <a:latin typeface="Arial" panose="020B0604020202020204" pitchFamily="34" charset="0"/>
                <a:cs typeface="Arial" panose="020B0604020202020204" pitchFamily="34" charset="0"/>
              </a:rPr>
              <a:t>Flashscore</a:t>
            </a:r>
            <a:r>
              <a:rPr lang="pt-BR" sz="21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Desejamos juntar no mesmo app, ideias de diferentes portais, com a vantagem de ser o único sobre Fórmula 1.</a:t>
            </a:r>
          </a:p>
          <a:p>
            <a:pPr algn="just"/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Além disso vamos incluir, o preço de ingressos e pacotes de viagem, caso o usuário queira planejar par ver uma corrida de pero.</a:t>
            </a:r>
          </a:p>
          <a:p>
            <a:pPr algn="just"/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Bet365 é confiavel: Veja detalhes! 2023">
            <a:extLst>
              <a:ext uri="{FF2B5EF4-FFF2-40B4-BE49-F238E27FC236}">
                <a16:creationId xmlns:a16="http://schemas.microsoft.com/office/drawing/2014/main" id="{51D258C8-89F8-258F-7DEC-3B879C50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25" y="2111188"/>
            <a:ext cx="1493742" cy="1493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tano Brasil - Home | Facebook">
            <a:extLst>
              <a:ext uri="{FF2B5EF4-FFF2-40B4-BE49-F238E27FC236}">
                <a16:creationId xmlns:a16="http://schemas.microsoft.com/office/drawing/2014/main" id="{96118CE4-85BD-F83F-EBFE-7F7B3C77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866" y="2111186"/>
            <a:ext cx="1493743" cy="1493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udo sobre o 123 milhas - Visite o Mundo">
            <a:extLst>
              <a:ext uri="{FF2B5EF4-FFF2-40B4-BE49-F238E27FC236}">
                <a16:creationId xmlns:a16="http://schemas.microsoft.com/office/drawing/2014/main" id="{550D3E59-8B4D-5EAC-19E4-22320762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5360332"/>
            <a:ext cx="2767852" cy="1383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388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balization PowerPoint Template" id="{FFF885ED-297E-5E4F-B19A-7A64C6FBA3A3}" vid="{ECC2892D-9A08-3B4F-AD08-1052A0A1FB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3B23335E998DB44A7D79B73A7308FA4" ma:contentTypeVersion="2" ma:contentTypeDescription="Crie um novo documento." ma:contentTypeScope="" ma:versionID="68a53c8934e95c8dd491a40915ec74d7">
  <xsd:schema xmlns:xsd="http://www.w3.org/2001/XMLSchema" xmlns:xs="http://www.w3.org/2001/XMLSchema" xmlns:p="http://schemas.microsoft.com/office/2006/metadata/properties" xmlns:ns3="4c0152e1-c49a-44ea-a3f5-1ca42556cdc7" targetNamespace="http://schemas.microsoft.com/office/2006/metadata/properties" ma:root="true" ma:fieldsID="780036b7b4be456191bbf48d9866252a" ns3:_="">
    <xsd:import namespace="4c0152e1-c49a-44ea-a3f5-1ca42556cdc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0152e1-c49a-44ea-a3f5-1ca42556cd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93E44D-7068-4AFF-B189-3F61B5887602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4c0152e1-c49a-44ea-a3f5-1ca42556cdc7"/>
  </ds:schemaRefs>
</ds:datastoreItem>
</file>

<file path=customXml/itemProps2.xml><?xml version="1.0" encoding="utf-8"?>
<ds:datastoreItem xmlns:ds="http://schemas.openxmlformats.org/officeDocument/2006/customXml" ds:itemID="{7C16AF7D-0271-463B-84BE-69F9F02661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0152e1-c49a-44ea-a3f5-1ca42556cd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237B43-C390-40F0-98E0-B7957C0D74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Formula-1-PowerPoint-Template</Template>
  <TotalTime>180</TotalTime>
  <Words>496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Arial</vt:lpstr>
      <vt:lpstr>Trebuchet MS</vt:lpstr>
      <vt:lpstr>Tema do Office</vt:lpstr>
      <vt:lpstr>Speed Fanatic</vt:lpstr>
      <vt:lpstr>Razão da Escolha</vt:lpstr>
      <vt:lpstr>Razão da Escolha</vt:lpstr>
      <vt:lpstr>Público Alvo</vt:lpstr>
      <vt:lpstr>Itens do App</vt:lpstr>
      <vt:lpstr>Interface do APP</vt:lpstr>
      <vt:lpstr>Diferenciais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Speed Fanatic</dc:title>
  <dc:creator>Diego Vieira</dc:creator>
  <cp:lastModifiedBy>Guilherme De Almeida Santos</cp:lastModifiedBy>
  <cp:revision>5</cp:revision>
  <dcterms:created xsi:type="dcterms:W3CDTF">2023-04-12T21:21:33Z</dcterms:created>
  <dcterms:modified xsi:type="dcterms:W3CDTF">2023-04-14T16:13:25Z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0x010100A3B23335E998DB44A7D79B73A7308FA4</vt:lpwstr>
  </property>
</Properties>
</file>